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</a:t>
            </a:r>
            <a:r>
              <a:rPr lang="en-GB" sz="2600" b="1" dirty="0">
                <a:sym typeface="Wingdings" pitchFamily="2" charset="2"/>
              </a:rPr>
              <a:t>inductive bias</a:t>
            </a:r>
            <a:r>
              <a:rPr lang="en-GB" sz="26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612195" y="719302"/>
            <a:ext cx="325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connection to local patches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over entire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stCxn id="31" idx="2"/>
          </p:cNvCxnSpPr>
          <p:nvPr/>
        </p:nvCxnSpPr>
        <p:spPr>
          <a:xfrm>
            <a:off x="10239873" y="1919631"/>
            <a:ext cx="449148" cy="6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invariant</a:t>
            </a:r>
            <a:r>
              <a:rPr lang="en-DE" dirty="0"/>
              <a:t> </a:t>
            </a:r>
            <a:r>
              <a:rPr lang="en-GB" dirty="0"/>
              <a:t>to translation (not to rotation or scale): same motif detection across entire image (no matter if in upper left or lower right corner)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DAA1F-B7CB-C853-BEB0-10518562CFAC}"/>
              </a:ext>
            </a:extLst>
          </p:cNvPr>
          <p:cNvSpPr txBox="1"/>
          <p:nvPr/>
        </p:nvSpPr>
        <p:spPr>
          <a:xfrm>
            <a:off x="2201664" y="6075144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D06A-3A72-5FDC-5C6E-D89607489035}"/>
              </a:ext>
            </a:extLst>
          </p:cNvPr>
          <p:cNvSpPr txBox="1"/>
          <p:nvPr/>
        </p:nvSpPr>
        <p:spPr>
          <a:xfrm>
            <a:off x="152489" y="5802680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FC29E-2FB3-5E84-2AE5-3B1F831A67BA}"/>
              </a:ext>
            </a:extLst>
          </p:cNvPr>
          <p:cNvCxnSpPr>
            <a:stCxn id="14" idx="0"/>
          </p:cNvCxnSpPr>
          <p:nvPr/>
        </p:nvCxnSpPr>
        <p:spPr>
          <a:xfrm flipV="1">
            <a:off x="618110" y="5138104"/>
            <a:ext cx="1663078" cy="6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E8897-4F4A-11B8-F527-BFCDBCC9DAE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506717" y="5138104"/>
            <a:ext cx="294157" cy="9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ACA49-EE2A-7DA0-CB34-15E7B79C62E6}"/>
              </a:ext>
            </a:extLst>
          </p:cNvPr>
          <p:cNvCxnSpPr>
            <a:stCxn id="7" idx="0"/>
          </p:cNvCxnSpPr>
          <p:nvPr/>
        </p:nvCxnSpPr>
        <p:spPr>
          <a:xfrm flipV="1">
            <a:off x="2800874" y="5722883"/>
            <a:ext cx="265519" cy="35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translation invariance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10121</TotalTime>
  <Words>2461</Words>
  <Application>Microsoft Office PowerPoint</Application>
  <PresentationFormat>Widescreen</PresentationFormat>
  <Paragraphs>388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226</cp:revision>
  <dcterms:created xsi:type="dcterms:W3CDTF">2022-07-19T09:26:52Z</dcterms:created>
  <dcterms:modified xsi:type="dcterms:W3CDTF">2023-09-02T21:22:34Z</dcterms:modified>
</cp:coreProperties>
</file>